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2" r:id="rId2"/>
  </p:sldMasterIdLst>
  <p:notesMasterIdLst>
    <p:notesMasterId r:id="rId26"/>
  </p:notesMasterIdLst>
  <p:sldIdLst>
    <p:sldId id="257" r:id="rId3"/>
    <p:sldId id="256" r:id="rId4"/>
    <p:sldId id="282" r:id="rId5"/>
    <p:sldId id="283" r:id="rId6"/>
    <p:sldId id="286" r:id="rId7"/>
    <p:sldId id="284" r:id="rId8"/>
    <p:sldId id="285" r:id="rId9"/>
    <p:sldId id="281" r:id="rId10"/>
    <p:sldId id="265" r:id="rId11"/>
    <p:sldId id="266" r:id="rId12"/>
    <p:sldId id="267" r:id="rId13"/>
    <p:sldId id="268" r:id="rId14"/>
    <p:sldId id="270" r:id="rId15"/>
    <p:sldId id="272" r:id="rId16"/>
    <p:sldId id="274" r:id="rId17"/>
    <p:sldId id="262" r:id="rId18"/>
    <p:sldId id="263" r:id="rId19"/>
    <p:sldId id="264" r:id="rId20"/>
    <p:sldId id="278" r:id="rId21"/>
    <p:sldId id="288" r:id="rId22"/>
    <p:sldId id="289" r:id="rId23"/>
    <p:sldId id="290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1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D529C-1769-4395-82B0-153666732516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DDBD8-52F2-4E18-95D4-A81A4BD4E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5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25AA6661-ABDA-4347-9AF9-417C5B2D6B1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1CCACB7-1E1C-4804-8A13-BB9BCEBC4D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73EBAD8D-5BBE-4E94-8063-2B1AA02713D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AA423FE0-B76F-4110-955C-C2E3325058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77E1D9BB-D847-4107-88DE-33DFF3743D1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23B9CFC1-9048-4A2C-A5B2-B4E4E49F5E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6CD15598-7AE4-421B-AFA7-C9453A6228D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481397D-CC90-452F-BC58-80DA7DF274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FB7E1C89-B87A-4AE9-83FA-FE311852FFD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AE03354E-0874-4568-9F87-3AB5FB5E45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50D01E8-0EE0-4807-A5F1-003EC1A36BA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771BE1A-99C7-4162-805B-EFE72D0E44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1174692C-4052-4AAE-9BC5-70A8691F40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889A5FD-B746-4557-A805-EEB53934C9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AA02D2E3-07F8-4B70-B49E-DD791797845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D09B3DBA-AEAB-46F5-ABE7-276D2C9BE3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53ACF687-1F7C-4645-9AD6-0436C126AA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34D12FB-F31F-48E4-8910-157F130EAC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CD765272-3C6B-460F-8D2C-19CBFA8A40E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780B27C-5D9C-4EFF-BFBF-B802238FFB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12FDC40-0745-4379-8CD8-D4F548BC14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3CE4C73-E0FD-4734-968C-E278ED5796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7100-3CA8-4403-BB7E-7E1A99612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AD8E1-7451-4C2C-9640-492FEA6C0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33528-D0A0-48B1-AFAA-8502A724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70362-2E08-4331-A630-E1B3CDE2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C9E35-200C-463D-B2E7-11A55AE5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0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539D-AFCA-4713-A662-E15D5971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FF712-9711-40C6-917D-DD31566D3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EDE3-B11F-4E7B-BABB-711932F0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F3F67-9A2B-460B-AA7A-9E4FC9A6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482D9-213F-4680-869D-02F2C64E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ACD624-9C0C-4E41-9F68-E3F5529D0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BECCD-DE1B-4899-8EDF-A03E54ADB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34777-E70F-4025-B1B5-584247BE5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027D6-8D8F-4C17-9EEE-10833AD19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D0FE8-5F33-458E-8175-C544CFD2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1754-F8C4-44D1-857F-D87F3F1A2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40" y="1121975"/>
            <a:ext cx="6857721" cy="2387963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1E166-4CE5-4913-98EF-479152F42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140" y="3601482"/>
            <a:ext cx="6857721" cy="1656727"/>
          </a:xfrm>
        </p:spPr>
        <p:txBody>
          <a:bodyPr/>
          <a:lstStyle>
            <a:lvl1pPr marL="0" indent="0" algn="ctr">
              <a:buNone/>
              <a:defRPr sz="1688"/>
            </a:lvl1pPr>
            <a:lvl2pPr marL="321503" indent="0" algn="ctr">
              <a:buNone/>
              <a:defRPr sz="1406"/>
            </a:lvl2pPr>
            <a:lvl3pPr marL="643006" indent="0" algn="ctr">
              <a:buNone/>
              <a:defRPr sz="1266"/>
            </a:lvl3pPr>
            <a:lvl4pPr marL="964509" indent="0" algn="ctr">
              <a:buNone/>
              <a:defRPr sz="1125"/>
            </a:lvl4pPr>
            <a:lvl5pPr marL="1286012" indent="0" algn="ctr">
              <a:buNone/>
              <a:defRPr sz="1125"/>
            </a:lvl5pPr>
            <a:lvl6pPr marL="1607515" indent="0" algn="ctr">
              <a:buNone/>
              <a:defRPr sz="1125"/>
            </a:lvl6pPr>
            <a:lvl7pPr marL="1929018" indent="0" algn="ctr">
              <a:buNone/>
              <a:defRPr sz="1125"/>
            </a:lvl7pPr>
            <a:lvl8pPr marL="2250521" indent="0" algn="ctr">
              <a:buNone/>
              <a:defRPr sz="1125"/>
            </a:lvl8pPr>
            <a:lvl9pPr marL="2572024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0007C-1E68-42DD-B266-C7D589BD37A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AE294-9155-4A4D-B59E-CF4FE94C20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D1EB7-23AA-44FE-823D-84684F65F0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D5948C-C196-4D2D-B3E3-5B7E2EBFC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1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0FB6-A014-47F8-8DBA-32E77123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DBE93-702C-4D30-8FDD-5368AC931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6E285-256D-457D-9F7D-0D83ADD0BA8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62C26-7F95-4021-A035-B405DDB28D8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4BE61-044A-4A8E-8AD9-D17B3072D1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05B07D-1D39-49BA-8105-6054C8D485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8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0664-7FBA-4B57-BF56-5CA181F1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39" y="1709198"/>
            <a:ext cx="7886992" cy="285349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6D328-354F-47A2-BDAB-B6A09588A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39" y="4589490"/>
            <a:ext cx="7886992" cy="1500432"/>
          </a:xfrm>
        </p:spPr>
        <p:txBody>
          <a:bodyPr/>
          <a:lstStyle>
            <a:lvl1pPr marL="0" indent="0">
              <a:buNone/>
              <a:defRPr sz="1688"/>
            </a:lvl1pPr>
            <a:lvl2pPr marL="321503" indent="0">
              <a:buNone/>
              <a:defRPr sz="1406"/>
            </a:lvl2pPr>
            <a:lvl3pPr marL="643006" indent="0">
              <a:buNone/>
              <a:defRPr sz="1266"/>
            </a:lvl3pPr>
            <a:lvl4pPr marL="964509" indent="0">
              <a:buNone/>
              <a:defRPr sz="1125"/>
            </a:lvl4pPr>
            <a:lvl5pPr marL="1286012" indent="0">
              <a:buNone/>
              <a:defRPr sz="1125"/>
            </a:lvl5pPr>
            <a:lvl6pPr marL="1607515" indent="0">
              <a:buNone/>
              <a:defRPr sz="1125"/>
            </a:lvl6pPr>
            <a:lvl7pPr marL="1929018" indent="0">
              <a:buNone/>
              <a:defRPr sz="1125"/>
            </a:lvl7pPr>
            <a:lvl8pPr marL="2250521" indent="0">
              <a:buNone/>
              <a:defRPr sz="1125"/>
            </a:lvl8pPr>
            <a:lvl9pPr marL="2572024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2924F-DB50-4C81-A5EB-CB25FF38A23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E2E1C-3D98-49B8-B1F8-CB8E5C12EF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4C59-B3EE-488C-962B-50EAA7BA5A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3246A1-287C-45A6-ABA8-3200F9135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74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7DB2-A5D5-4F71-9AC3-FAD2F973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DC23D-793C-47DC-A4B8-F5F8A4E3D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508" y="1125324"/>
            <a:ext cx="2838871" cy="31817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0282A-8C1A-4C7A-8345-482470E2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7549" y="1125324"/>
            <a:ext cx="2839987" cy="31817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E03C7-F4D5-4E55-88D0-5C618D2FFF5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C5A7B-C022-49A0-AD4F-C220B2D0748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19BB1-54BC-41F4-9744-4ED0E4ABA7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4C34FF-60F3-4AA2-AF38-B86F78600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53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98FA-781C-48C1-B14F-ABD9FC53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365061"/>
            <a:ext cx="7886993" cy="13251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E408A-6B3E-4A8D-8FDA-AD219E6BC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620" y="1681287"/>
            <a:ext cx="3868143" cy="823898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503" indent="0">
              <a:buNone/>
              <a:defRPr sz="1406" b="1"/>
            </a:lvl2pPr>
            <a:lvl3pPr marL="643006" indent="0">
              <a:buNone/>
              <a:defRPr sz="1266" b="1"/>
            </a:lvl3pPr>
            <a:lvl4pPr marL="964509" indent="0">
              <a:buNone/>
              <a:defRPr sz="1125" b="1"/>
            </a:lvl4pPr>
            <a:lvl5pPr marL="1286012" indent="0">
              <a:buNone/>
              <a:defRPr sz="1125" b="1"/>
            </a:lvl5pPr>
            <a:lvl6pPr marL="1607515" indent="0">
              <a:buNone/>
              <a:defRPr sz="1125" b="1"/>
            </a:lvl6pPr>
            <a:lvl7pPr marL="1929018" indent="0">
              <a:buNone/>
              <a:defRPr sz="1125" b="1"/>
            </a:lvl7pPr>
            <a:lvl8pPr marL="2250521" indent="0">
              <a:buNone/>
              <a:defRPr sz="1125" b="1"/>
            </a:lvl8pPr>
            <a:lvl9pPr marL="2572024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667B6-EFC7-4142-99AB-07BE905F7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620" y="2505185"/>
            <a:ext cx="3868143" cy="36840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5A0EA-532B-4356-8F39-1DBB3CF5D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492" y="1681287"/>
            <a:ext cx="3887121" cy="823898"/>
          </a:xfrm>
        </p:spPr>
        <p:txBody>
          <a:bodyPr anchor="b"/>
          <a:lstStyle>
            <a:lvl1pPr marL="0" indent="0">
              <a:buNone/>
              <a:defRPr sz="1688" b="1"/>
            </a:lvl1pPr>
            <a:lvl2pPr marL="321503" indent="0">
              <a:buNone/>
              <a:defRPr sz="1406" b="1"/>
            </a:lvl2pPr>
            <a:lvl3pPr marL="643006" indent="0">
              <a:buNone/>
              <a:defRPr sz="1266" b="1"/>
            </a:lvl3pPr>
            <a:lvl4pPr marL="964509" indent="0">
              <a:buNone/>
              <a:defRPr sz="1125" b="1"/>
            </a:lvl4pPr>
            <a:lvl5pPr marL="1286012" indent="0">
              <a:buNone/>
              <a:defRPr sz="1125" b="1"/>
            </a:lvl5pPr>
            <a:lvl6pPr marL="1607515" indent="0">
              <a:buNone/>
              <a:defRPr sz="1125" b="1"/>
            </a:lvl6pPr>
            <a:lvl7pPr marL="1929018" indent="0">
              <a:buNone/>
              <a:defRPr sz="1125" b="1"/>
            </a:lvl7pPr>
            <a:lvl8pPr marL="2250521" indent="0">
              <a:buNone/>
              <a:defRPr sz="1125" b="1"/>
            </a:lvl8pPr>
            <a:lvl9pPr marL="2572024" indent="0">
              <a:buNone/>
              <a:defRPr sz="11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E9C65-3AC3-4715-A3DF-7BD52A32B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492" y="2505185"/>
            <a:ext cx="3887121" cy="36840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AD41C3-CCBF-4347-AD0C-B811CA80E0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F921A-E8E6-40C8-A2CA-B0883664AB5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995E45-4870-4E0A-A343-EF47DE8C2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E8F236-82DE-4155-AFDB-3DE2D05AE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209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976E-8C00-452B-B51F-A151F8BC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2EEFDE-3C50-4BE1-B776-BE888682FC8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82F68F-5388-4E5B-968E-7DC102792F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44A16-A5AF-496E-B7DD-7AA2ACB6D1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C4C7EC-E095-411B-9467-E7BCEBFF5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979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7550E-4D9D-4EEA-A083-202DBEFEAC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DD481-AB3C-447D-9725-F4EE1B415BB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9B97B-2D6D-4826-BABA-9F15E35F1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65E453-94FD-49FF-AC1B-96F2A6BAF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639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16BE-4AA0-45F3-8238-40AB89B52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457721"/>
            <a:ext cx="2949389" cy="159979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F9C99-7BBF-4E32-A490-B811F4AF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121" y="986891"/>
            <a:ext cx="4629492" cy="4874170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8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DA5AF-1965-41CC-916D-075CDFD21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20" y="2057512"/>
            <a:ext cx="2949389" cy="3811364"/>
          </a:xfrm>
        </p:spPr>
        <p:txBody>
          <a:bodyPr/>
          <a:lstStyle>
            <a:lvl1pPr marL="0" indent="0">
              <a:buNone/>
              <a:defRPr sz="1125"/>
            </a:lvl1pPr>
            <a:lvl2pPr marL="321503" indent="0">
              <a:buNone/>
              <a:defRPr sz="984"/>
            </a:lvl2pPr>
            <a:lvl3pPr marL="643006" indent="0">
              <a:buNone/>
              <a:defRPr sz="844"/>
            </a:lvl3pPr>
            <a:lvl4pPr marL="964509" indent="0">
              <a:buNone/>
              <a:defRPr sz="703"/>
            </a:lvl4pPr>
            <a:lvl5pPr marL="1286012" indent="0">
              <a:buNone/>
              <a:defRPr sz="703"/>
            </a:lvl5pPr>
            <a:lvl6pPr marL="1607515" indent="0">
              <a:buNone/>
              <a:defRPr sz="703"/>
            </a:lvl6pPr>
            <a:lvl7pPr marL="1929018" indent="0">
              <a:buNone/>
              <a:defRPr sz="703"/>
            </a:lvl7pPr>
            <a:lvl8pPr marL="2250521" indent="0">
              <a:buNone/>
              <a:defRPr sz="703"/>
            </a:lvl8pPr>
            <a:lvl9pPr marL="2572024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90892-84BD-4B44-92BD-A2D9151BDE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7ACDB-3057-47E1-963B-10661D10D4D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02C11-726F-454F-8AFB-ADFC470C22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834B59-740E-4008-BCF9-9834C46D8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54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A218-9660-4AD5-A8A6-82B3ACD6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19E8B-B4B2-43B6-B82F-12E0A6FCC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86364-E5AD-4A40-8EC4-E0C888F8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28D79-91E4-4E9E-9EA6-777B7CAB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297BD-7DF1-4228-8A95-B72E47B0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292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B5158-8842-49C5-B39B-E2836C50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20" y="457721"/>
            <a:ext cx="2949389" cy="159979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1E894-B238-44A2-85D8-A983C2D35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121" y="986891"/>
            <a:ext cx="4629492" cy="4874170"/>
          </a:xfrm>
        </p:spPr>
        <p:txBody>
          <a:bodyPr/>
          <a:lstStyle>
            <a:lvl1pPr marL="0" indent="0">
              <a:buNone/>
              <a:defRPr sz="2250"/>
            </a:lvl1pPr>
            <a:lvl2pPr marL="321503" indent="0">
              <a:buNone/>
              <a:defRPr sz="1969"/>
            </a:lvl2pPr>
            <a:lvl3pPr marL="643006" indent="0">
              <a:buNone/>
              <a:defRPr sz="1688"/>
            </a:lvl3pPr>
            <a:lvl4pPr marL="964509" indent="0">
              <a:buNone/>
              <a:defRPr sz="1406"/>
            </a:lvl4pPr>
            <a:lvl5pPr marL="1286012" indent="0">
              <a:buNone/>
              <a:defRPr sz="1406"/>
            </a:lvl5pPr>
            <a:lvl6pPr marL="1607515" indent="0">
              <a:buNone/>
              <a:defRPr sz="1406"/>
            </a:lvl6pPr>
            <a:lvl7pPr marL="1929018" indent="0">
              <a:buNone/>
              <a:defRPr sz="1406"/>
            </a:lvl7pPr>
            <a:lvl8pPr marL="2250521" indent="0">
              <a:buNone/>
              <a:defRPr sz="1406"/>
            </a:lvl8pPr>
            <a:lvl9pPr marL="2572024" indent="0">
              <a:buNone/>
              <a:defRPr sz="1406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DE71A-C892-4591-9628-5D4155BAC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20" y="2057512"/>
            <a:ext cx="2949389" cy="3811364"/>
          </a:xfrm>
        </p:spPr>
        <p:txBody>
          <a:bodyPr/>
          <a:lstStyle>
            <a:lvl1pPr marL="0" indent="0">
              <a:buNone/>
              <a:defRPr sz="1125"/>
            </a:lvl1pPr>
            <a:lvl2pPr marL="321503" indent="0">
              <a:buNone/>
              <a:defRPr sz="984"/>
            </a:lvl2pPr>
            <a:lvl3pPr marL="643006" indent="0">
              <a:buNone/>
              <a:defRPr sz="844"/>
            </a:lvl3pPr>
            <a:lvl4pPr marL="964509" indent="0">
              <a:buNone/>
              <a:defRPr sz="703"/>
            </a:lvl4pPr>
            <a:lvl5pPr marL="1286012" indent="0">
              <a:buNone/>
              <a:defRPr sz="703"/>
            </a:lvl5pPr>
            <a:lvl6pPr marL="1607515" indent="0">
              <a:buNone/>
              <a:defRPr sz="703"/>
            </a:lvl6pPr>
            <a:lvl7pPr marL="1929018" indent="0">
              <a:buNone/>
              <a:defRPr sz="703"/>
            </a:lvl7pPr>
            <a:lvl8pPr marL="2250521" indent="0">
              <a:buNone/>
              <a:defRPr sz="703"/>
            </a:lvl8pPr>
            <a:lvl9pPr marL="2572024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97E4E-C2A1-429D-B7EB-8CAFD9C8BCF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0AD03-AE20-4961-B133-07A0A4DC00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46F7D-D617-4062-A285-B4FD9844A5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2F5D45-47E3-4010-8FEB-350367AEA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17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44FC-65DB-49E5-80C1-93C6BFB1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D79C0-901B-4AE0-A6C9-780230365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9816-0944-4BA6-8B31-88BDEA2EC7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79E29-9A88-46C9-AD8E-26BDEF239C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53380-54AA-4B06-9AAE-01E730865E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2471E0-02C4-4373-BABD-C2C3CB25B7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208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3687AE-966A-468E-B238-0994E0238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61866" y="193137"/>
            <a:ext cx="1445670" cy="4113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DB9D0-BB60-46ED-98A8-8B0B5BE2D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1508" y="193137"/>
            <a:ext cx="4233188" cy="41139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2C8A-8EC2-4BD5-866A-7FF984B87E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9E5A2-983E-4FDF-8B82-DCC3D72104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891B8-3197-43E2-A173-A8489FAB6C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CDFAAC-759A-483A-AAF5-9721C87C5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90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0DA3-5F92-4FDA-8812-2CF3F455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13C5A-580F-4D46-A7D0-E2531BB7E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78ABC-59C8-447D-8E9A-C46F6FAB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7CAF-A843-4CC5-96D4-73C39C4C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AE789-0FEA-4350-8BC8-C402BC8A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9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E8F2-8C22-4BBE-BF64-B04763B3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63E74-3D9B-40EA-BC27-80827F422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62CBB-62F5-493C-9169-640F0BECD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36F03-AFE3-4C2F-8FB2-F3768D66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EC99B-F067-4CEC-A96B-89B765AA1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3B6D9-E340-45C5-A78A-DAB9DA05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5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EC2E-DB83-437A-92EC-8094FFA6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47D26-577D-4FFB-9019-B290C82C0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74D3A-D8BC-4DB5-B603-BBF4D34FF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D0B0A-1520-4990-AED1-7F41525F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22937-2A8C-4C10-A1C9-76CEE30E2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F65E4-D6DB-470B-BD42-D225432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67C43-AF20-473B-96F8-46C14FB5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7B42A-20B8-488F-9692-418A4ABD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8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A14A-4E5B-4D69-9365-222C79790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3614A4-F312-4C1C-AA6D-0FE41CE8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D6CCC-34F6-467C-8EF6-45854FDA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E4EB7-32B2-45F6-9080-36396FE6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7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FFFBE-C221-4320-9323-B0E12C84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B1214-244F-4E33-AA9F-31BAD09C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56B50-3B39-4052-8D16-43C0F477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78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91ED-825A-45B6-B468-0CD4D2D3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66F85-B955-4EFB-8855-6ACDFD33C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B988C-6661-40C0-A187-99EB84E30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CCD4B-E459-404F-B5F8-D80A4503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11385-30F5-4BCE-822F-C1EC5C4D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46431-7BB1-466F-B9F5-E999D584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66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2A9C-8BFF-4956-A957-FA1931E6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9B4EFA-29B5-450B-BA53-227D8EF59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A5E04-0B15-41B5-842F-F92C4A88B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AC53F-6AA3-441E-BE45-B099EA530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15ACC-3122-4916-B57C-A93C04A5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46CB-BFCF-45EE-ABE9-4DEC5091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25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DD5D8-263B-4F16-AE65-26BD9DA6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BC672-58A8-47CC-B465-4A9D7A675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8A442-3DED-4CE6-BEC9-621A4524D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E0001-2C3F-4B6B-B3C0-C61610AA3998}" type="datetimeFigureOut">
              <a:rPr lang="en-GB" smtClean="0"/>
              <a:t>05/03/2019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C9C56-BB29-43E2-B58E-23A9C98BB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9DDD0-B33A-4BF5-9415-0ECE750D4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96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7D21079B-5A08-40D8-8CDA-A60081F1A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1508" y="193136"/>
            <a:ext cx="5786028" cy="80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24A797D-3479-44B9-98F9-A2DD0E2A5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1508" y="1125324"/>
            <a:ext cx="5786028" cy="318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BFC60A-7D8A-4051-9383-C4684A9C5F6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21508" y="4391889"/>
            <a:ext cx="1499255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 sz="984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CFC439-7091-4B56-AD0D-737BEC44858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196972" y="4391889"/>
            <a:ext cx="2035101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 sz="984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D5FCE5-F96E-4507-8257-457C82CC98D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608281" y="4391889"/>
            <a:ext cx="1499255" cy="3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643006" algn="l"/>
                <a:tab pos="1286012" algn="l"/>
                <a:tab pos="1929018" algn="l"/>
                <a:tab pos="2572024" algn="l"/>
                <a:tab pos="3215030" algn="l"/>
                <a:tab pos="3858036" algn="l"/>
                <a:tab pos="4501043" algn="l"/>
                <a:tab pos="5144049" algn="l"/>
                <a:tab pos="5787055" algn="l"/>
                <a:tab pos="6430061" algn="l"/>
                <a:tab pos="7073067" algn="l"/>
              </a:tabLst>
              <a:defRPr sz="984">
                <a:solidFill>
                  <a:srgbClr val="000000"/>
                </a:solidFill>
              </a:defRPr>
            </a:lvl1pPr>
          </a:lstStyle>
          <a:p>
            <a:fld id="{BBF12D40-F068-4F96-8B61-FA16E95017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2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 kern="1200">
          <a:solidFill>
            <a:srgbClr val="000000"/>
          </a:solidFill>
          <a:latin typeface="+mj-lt"/>
          <a:ea typeface="+mj-ea"/>
          <a:cs typeface="+mj-cs"/>
        </a:defRPr>
      </a:lvl1pPr>
      <a:lvl2pPr marL="522442" indent="-200939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2pPr>
      <a:lvl3pPr marL="803758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3pPr>
      <a:lvl4pPr marL="1125261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4pPr>
      <a:lvl5pPr marL="1446764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5pPr>
      <a:lvl6pPr marL="1768267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6pPr>
      <a:lvl7pPr marL="2089770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7pPr>
      <a:lvl8pPr marL="2411273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8pPr>
      <a:lvl9pPr marL="2732776" indent="-160752" algn="ctr" defTabSz="32150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94">
          <a:solidFill>
            <a:srgbClr val="000000"/>
          </a:solidFill>
          <a:latin typeface="Arial" panose="020B0604020202020204" pitchFamily="34" charset="0"/>
          <a:cs typeface="DejaVu Sans" charset="0"/>
        </a:defRPr>
      </a:lvl9pPr>
    </p:titleStyle>
    <p:bodyStyle>
      <a:lvl1pPr marL="241127" indent="-241127" algn="l" defTabSz="321503" rtl="0" fontAlgn="base">
        <a:spcBef>
          <a:spcPts val="5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50" kern="1200">
          <a:solidFill>
            <a:srgbClr val="000000"/>
          </a:solidFill>
          <a:latin typeface="+mn-lt"/>
          <a:ea typeface="+mn-ea"/>
          <a:cs typeface="+mn-cs"/>
        </a:defRPr>
      </a:lvl1pPr>
      <a:lvl2pPr marL="522442" indent="-200939" algn="l" defTabSz="321503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969" kern="1200">
          <a:solidFill>
            <a:srgbClr val="000000"/>
          </a:solidFill>
          <a:latin typeface="+mn-lt"/>
          <a:ea typeface="+mn-ea"/>
          <a:cs typeface="+mn-cs"/>
        </a:defRPr>
      </a:lvl2pPr>
      <a:lvl3pPr marL="803758" indent="-160752" algn="l" defTabSz="321503" rtl="0" fontAlgn="base">
        <a:spcBef>
          <a:spcPts val="42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88" kern="1200">
          <a:solidFill>
            <a:srgbClr val="000000"/>
          </a:solidFill>
          <a:latin typeface="+mn-lt"/>
          <a:ea typeface="+mn-ea"/>
          <a:cs typeface="+mn-cs"/>
        </a:defRPr>
      </a:lvl3pPr>
      <a:lvl4pPr marL="1125261" indent="-160752" algn="l" defTabSz="321503" rtl="0" fontAlgn="base">
        <a:spcBef>
          <a:spcPts val="35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6" kern="1200">
          <a:solidFill>
            <a:srgbClr val="000000"/>
          </a:solidFill>
          <a:latin typeface="+mn-lt"/>
          <a:ea typeface="+mn-ea"/>
          <a:cs typeface="+mn-cs"/>
        </a:defRPr>
      </a:lvl4pPr>
      <a:lvl5pPr marL="1446764" indent="-160752" algn="l" defTabSz="321503" rtl="0" fontAlgn="base">
        <a:spcBef>
          <a:spcPts val="352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6" kern="1200">
          <a:solidFill>
            <a:srgbClr val="000000"/>
          </a:solidFill>
          <a:latin typeface="+mn-lt"/>
          <a:ea typeface="+mn-ea"/>
          <a:cs typeface="+mn-cs"/>
        </a:defRPr>
      </a:lvl5pPr>
      <a:lvl6pPr marL="1768267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770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1273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776" indent="-160752" algn="l" defTabSz="643006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503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3006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509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6012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515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9018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521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2024" algn="l" defTabSz="643006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illament.blogspot.com/2011/03/8-martie.html" TargetMode="External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t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fvalblog.blogspot.com/2016/02/activites-fle-pour-la-saint-valentin.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21108-2DA6-4E2A-9748-0CB605B57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333" b="6223"/>
          <a:stretch/>
        </p:blipFill>
        <p:spPr>
          <a:xfrm>
            <a:off x="-95250" y="4695825"/>
            <a:ext cx="5715000" cy="2162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63C8B9-22A6-4E02-8425-9286CD444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3333" r="38167" b="6223"/>
          <a:stretch/>
        </p:blipFill>
        <p:spPr>
          <a:xfrm>
            <a:off x="5610225" y="4695826"/>
            <a:ext cx="3545825" cy="2169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63C658-BE44-4FC6-A039-8B329C4E360D}"/>
              </a:ext>
            </a:extLst>
          </p:cNvPr>
          <p:cNvSpPr/>
          <p:nvPr/>
        </p:nvSpPr>
        <p:spPr>
          <a:xfrm>
            <a:off x="1337883" y="605134"/>
            <a:ext cx="6258683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 </a:t>
            </a:r>
            <a:r>
              <a:rPr lang="en-US" sz="1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Pasg</a:t>
            </a:r>
            <a:endParaRPr lang="en-GB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213FD6-30F2-462C-80FE-8A1DD76C3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212284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FEE9E669-883C-49AD-9C53-599E02DB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9F7DA6E9-4283-492C-B9B3-EE4EF3AB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087673E4-2671-4A70-9F61-3D549DAA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5074ACDB-56C8-4FCA-A8CD-A907A005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64212CF9-D5DB-45BC-934F-0CC242CF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83C951F2-3703-465F-A894-50413F4F4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D1CF0CAA-6816-4F79-BDE5-362D4E80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6F0F837-2174-4B61-9766-F797C04F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47F68728-EB44-4207-AAC3-F2C60E43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11C8C3F7-60FA-49A0-92D7-DB267CB1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840"/>
            <a:ext cx="9144000" cy="5458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8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840"/>
            <a:ext cx="9144000" cy="5458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24D9A6-EEF1-4E16-A768-BCF8D5F6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79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4455" cy="3948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744B5-7F4D-4C7E-9A9A-0244478E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80" y="2778919"/>
            <a:ext cx="5438775" cy="40790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367B01-2E62-4A6A-B486-DBEBA91EC92D}"/>
              </a:ext>
            </a:extLst>
          </p:cNvPr>
          <p:cNvSpPr/>
          <p:nvPr/>
        </p:nvSpPr>
        <p:spPr>
          <a:xfrm>
            <a:off x="676275" y="112395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8CC6B-A1E4-4C7C-B392-D1437848D7CF}"/>
              </a:ext>
            </a:extLst>
          </p:cNvPr>
          <p:cNvSpPr/>
          <p:nvPr/>
        </p:nvSpPr>
        <p:spPr>
          <a:xfrm>
            <a:off x="2533650" y="923925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8D43C-AEBA-4643-8866-413DED5AA87A}"/>
              </a:ext>
            </a:extLst>
          </p:cNvPr>
          <p:cNvSpPr/>
          <p:nvPr/>
        </p:nvSpPr>
        <p:spPr>
          <a:xfrm>
            <a:off x="4572000" y="126933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E8F74-20AE-4A85-93F6-60DF99BFA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56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0E8F74-20AE-4A85-93F6-60DF99BF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6B4C3C-7DFB-494E-A537-6570E4B1D1EB}"/>
              </a:ext>
            </a:extLst>
          </p:cNvPr>
          <p:cNvSpPr/>
          <p:nvPr/>
        </p:nvSpPr>
        <p:spPr>
          <a:xfrm>
            <a:off x="830756" y="225552"/>
            <a:ext cx="7414885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Ioan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11:25 </a:t>
            </a:r>
          </a:p>
          <a:p>
            <a:pPr algn="ctr"/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“Fi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ydy'r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atgyfodiad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a'r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bywyd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 </a:t>
            </a:r>
          </a:p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Bydd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pawb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sy'n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credu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ynof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fi </a:t>
            </a: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yn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yn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fyw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</a:p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er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iddyn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nhw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farw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</a:p>
          <a:p>
            <a:pPr algn="ctr"/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bydd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y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rhai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sy'n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fyw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 yn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credu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ynof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fi </a:t>
            </a:r>
          </a:p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ddim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yn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marw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go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iawn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15196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25E49-2C6B-447E-9140-B7A821983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8" t="10400" r="15200"/>
          <a:stretch/>
        </p:blipFill>
        <p:spPr>
          <a:xfrm>
            <a:off x="-56896" y="-1"/>
            <a:ext cx="9200896" cy="6537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11CA3-FEAD-4438-94EB-D87492EDD48C}"/>
              </a:ext>
            </a:extLst>
          </p:cNvPr>
          <p:cNvSpPr txBox="1"/>
          <p:nvPr/>
        </p:nvSpPr>
        <p:spPr>
          <a:xfrm>
            <a:off x="463296" y="4498848"/>
            <a:ext cx="840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Am </a:t>
            </a:r>
            <a:r>
              <a:rPr lang="en-GB" b="1" dirty="0" err="1">
                <a:solidFill>
                  <a:srgbClr val="FF0000"/>
                </a:solidFill>
              </a:rPr>
              <a:t>fanylion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llawn</a:t>
            </a:r>
            <a:r>
              <a:rPr lang="en-GB" b="1" dirty="0">
                <a:solidFill>
                  <a:srgbClr val="FF0000"/>
                </a:solidFill>
              </a:rPr>
              <a:t> am y </a:t>
            </a:r>
            <a:r>
              <a:rPr lang="en-GB" b="1" dirty="0" err="1">
                <a:solidFill>
                  <a:srgbClr val="FF0000"/>
                </a:solidFill>
              </a:rPr>
              <a:t>lluniau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ewch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i’r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gwefannau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sy’n</a:t>
            </a:r>
            <a:r>
              <a:rPr lang="en-GB" b="1" dirty="0">
                <a:solidFill>
                  <a:srgbClr val="FF0000"/>
                </a:solidFill>
              </a:rPr>
              <a:t> cael eu </a:t>
            </a:r>
            <a:r>
              <a:rPr lang="en-GB" b="1" dirty="0" err="1">
                <a:solidFill>
                  <a:srgbClr val="FF0000"/>
                </a:solidFill>
              </a:rPr>
              <a:t>henwi</a:t>
            </a:r>
            <a:r>
              <a:rPr lang="en-GB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5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4455" cy="3948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744B5-7F4D-4C7E-9A9A-0244478E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80" y="2778919"/>
            <a:ext cx="5438775" cy="40790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367B01-2E62-4A6A-B486-DBEBA91EC92D}"/>
              </a:ext>
            </a:extLst>
          </p:cNvPr>
          <p:cNvSpPr/>
          <p:nvPr/>
        </p:nvSpPr>
        <p:spPr>
          <a:xfrm>
            <a:off x="676275" y="112395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8CC6B-A1E4-4C7C-B392-D1437848D7CF}"/>
              </a:ext>
            </a:extLst>
          </p:cNvPr>
          <p:cNvSpPr/>
          <p:nvPr/>
        </p:nvSpPr>
        <p:spPr>
          <a:xfrm>
            <a:off x="2533650" y="923925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8D43C-AEBA-4643-8866-413DED5AA87A}"/>
              </a:ext>
            </a:extLst>
          </p:cNvPr>
          <p:cNvSpPr/>
          <p:nvPr/>
        </p:nvSpPr>
        <p:spPr>
          <a:xfrm>
            <a:off x="4572000" y="126933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15963-B622-457D-A58E-D691783CC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4C14C2-DA6F-4D51-BEAA-EE03DE696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6" t="7037" r="11875" b="9239"/>
          <a:stretch/>
        </p:blipFill>
        <p:spPr>
          <a:xfrm>
            <a:off x="0" y="0"/>
            <a:ext cx="756929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0D0450-F30E-4D70-BAB4-32BB6E3EC4B7}"/>
              </a:ext>
            </a:extLst>
          </p:cNvPr>
          <p:cNvSpPr txBox="1"/>
          <p:nvPr/>
        </p:nvSpPr>
        <p:spPr>
          <a:xfrm>
            <a:off x="7781925" y="-28575"/>
            <a:ext cx="112395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endParaRPr lang="en-GB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GB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CBCBE17-D787-43BA-8986-094C2004F39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81138" y="795337"/>
            <a:ext cx="4295775" cy="354330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513F07-63A9-45B4-BD9F-6C9074CC3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1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522B4-210D-475A-AF99-FFECC655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0"/>
            <a:ext cx="4114801" cy="5486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6CE2BD-87B4-48E4-BC70-F5B9B551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0"/>
            <a:ext cx="4114801" cy="5486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BA40B-213D-48DF-A27C-ED2AB9CCB1BE}"/>
              </a:ext>
            </a:extLst>
          </p:cNvPr>
          <p:cNvSpPr txBox="1"/>
          <p:nvPr/>
        </p:nvSpPr>
        <p:spPr>
          <a:xfrm>
            <a:off x="895351" y="5676900"/>
            <a:ext cx="8048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Rhoi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helpu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yn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Funzi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a Bodo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0A3A3-6024-48B7-9E56-29AAEC08F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8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4455" cy="3948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744B5-7F4D-4C7E-9A9A-0244478E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80" y="2778919"/>
            <a:ext cx="5438775" cy="407908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367B01-2E62-4A6A-B486-DBEBA91EC92D}"/>
              </a:ext>
            </a:extLst>
          </p:cNvPr>
          <p:cNvSpPr/>
          <p:nvPr/>
        </p:nvSpPr>
        <p:spPr>
          <a:xfrm>
            <a:off x="676275" y="112395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A8CC6B-A1E4-4C7C-B392-D1437848D7CF}"/>
              </a:ext>
            </a:extLst>
          </p:cNvPr>
          <p:cNvSpPr/>
          <p:nvPr/>
        </p:nvSpPr>
        <p:spPr>
          <a:xfrm>
            <a:off x="2533650" y="923925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8D43C-AEBA-4643-8866-413DED5AA87A}"/>
              </a:ext>
            </a:extLst>
          </p:cNvPr>
          <p:cNvSpPr/>
          <p:nvPr/>
        </p:nvSpPr>
        <p:spPr>
          <a:xfrm>
            <a:off x="4572000" y="1269330"/>
            <a:ext cx="533400" cy="704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4FDBF-E3AD-4E89-98AA-8FE7E081B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8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A05791-6A60-461C-B29A-D75635CB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r="4479"/>
          <a:stretch/>
        </p:blipFill>
        <p:spPr>
          <a:xfrm>
            <a:off x="-9525" y="3084737"/>
            <a:ext cx="4886325" cy="3829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8"/>
          <a:stretch/>
        </p:blipFill>
        <p:spPr>
          <a:xfrm>
            <a:off x="0" y="0"/>
            <a:ext cx="5143500" cy="34285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2B595-5AA9-4A37-80C5-6E16C204342F}"/>
              </a:ext>
            </a:extLst>
          </p:cNvPr>
          <p:cNvSpPr/>
          <p:nvPr/>
        </p:nvSpPr>
        <p:spPr>
          <a:xfrm>
            <a:off x="66675" y="6627168"/>
            <a:ext cx="14253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Llun</a:t>
            </a:r>
            <a:r>
              <a:rPr lang="en-GB" sz="900" dirty="0">
                <a:solidFill>
                  <a:schemeClr val="bg1"/>
                </a:solidFill>
              </a:rPr>
              <a:t>: Jude Beck / </a:t>
            </a:r>
            <a:r>
              <a:rPr lang="en-GB" sz="900" dirty="0" err="1">
                <a:solidFill>
                  <a:schemeClr val="bg1"/>
                </a:solidFill>
              </a:rPr>
              <a:t>Unsplash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D01CF-E43E-4E2C-ACEC-B11ACB5C8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4" t="8281"/>
          <a:stretch/>
        </p:blipFill>
        <p:spPr>
          <a:xfrm>
            <a:off x="4876800" y="-88841"/>
            <a:ext cx="4267200" cy="3542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D7C03-2ADE-486A-8C9D-217FF722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43500" y="3940969"/>
            <a:ext cx="3845079" cy="2495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AFF0F-00D2-4534-BF77-D4E0994DC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93" y="6483374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3D641-3B13-4D08-B440-3396D86C5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5" r="12661"/>
          <a:stretch/>
        </p:blipFill>
        <p:spPr>
          <a:xfrm>
            <a:off x="-81732" y="0"/>
            <a:ext cx="9225732" cy="698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C854D4F0-39C0-4F1C-A411-5B174F4C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ejaVu Sans"/>
      </a:majorFont>
      <a:minorFont>
        <a:latin typeface="Arial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</TotalTime>
  <Words>82</Words>
  <Application>Microsoft Office PowerPoint</Application>
  <PresentationFormat>On-screen Show (4:3)</PresentationFormat>
  <Paragraphs>26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Jenkins</dc:creator>
  <cp:lastModifiedBy>G Jenkins</cp:lastModifiedBy>
  <cp:revision>22</cp:revision>
  <dcterms:created xsi:type="dcterms:W3CDTF">2019-03-03T14:51:20Z</dcterms:created>
  <dcterms:modified xsi:type="dcterms:W3CDTF">2019-03-05T12:32:27Z</dcterms:modified>
</cp:coreProperties>
</file>